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0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57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181" autoAdjust="0"/>
  </p:normalViewPr>
  <p:slideViewPr>
    <p:cSldViewPr>
      <p:cViewPr varScale="1">
        <p:scale>
          <a:sx n="101" d="100"/>
          <a:sy n="101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FC808-3484-4B8E-9F9B-ED36D1DBE7CA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4EE10-7C86-4088-83F0-421C9964C3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5562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© 2011 Board of Regents of the University System of Georgia.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Assigning a Shopping Cart to a Requester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Updates to Punch-Out Supplier Items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Items from punch-out suppliers are listed separately</a:t>
            </a:r>
          </a:p>
          <a:p>
            <a:r>
              <a:rPr lang="en-US" dirty="0" smtClean="0"/>
              <a:t>Some punch-out suppliers will allow you to update quantities directly in the shopping cart; others will not</a:t>
            </a:r>
          </a:p>
          <a:p>
            <a:r>
              <a:rPr lang="en-US" dirty="0" smtClean="0"/>
              <a:t>If you wish to add additional items from the same punch-out supplier, use the Modify Items link if available</a:t>
            </a:r>
          </a:p>
          <a:p>
            <a:r>
              <a:rPr lang="en-US" dirty="0" smtClean="0"/>
              <a:t>Some punch-out suppliers will not let you do any modification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Updates to Punch-Out Supplier Items</a:t>
            </a:r>
            <a:endParaRPr lang="en-US" dirty="0"/>
          </a:p>
        </p:txBody>
      </p:sp>
      <p:pic>
        <p:nvPicPr>
          <p:cNvPr id="5" name="Content Placeholder 4" descr="PPT10_06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1135106"/>
            <a:ext cx="6248399" cy="559255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524000" y="4267200"/>
            <a:ext cx="33528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Assigning the Cart to a Requester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When you are ready to assign the cart, click the Assign Cart button</a:t>
            </a:r>
          </a:p>
          <a:p>
            <a:r>
              <a:rPr lang="en-US" dirty="0" smtClean="0"/>
              <a:t>In the Assign Cart pop-up</a:t>
            </a:r>
          </a:p>
          <a:p>
            <a:pPr lvl="1"/>
            <a:r>
              <a:rPr lang="en-US" dirty="0" smtClean="0"/>
              <a:t>Your default (preferred) requester will be listed</a:t>
            </a:r>
          </a:p>
          <a:p>
            <a:pPr lvl="1"/>
            <a:r>
              <a:rPr lang="en-US" dirty="0" smtClean="0"/>
              <a:t>If you are assigning your cart to your default requester, there is nothing you need to do to select him/her</a:t>
            </a:r>
          </a:p>
          <a:p>
            <a:pPr lvl="1"/>
            <a:r>
              <a:rPr lang="en-US" dirty="0" smtClean="0"/>
              <a:t>To select a requester other than your default, use “Select from profile values” link</a:t>
            </a:r>
          </a:p>
          <a:p>
            <a:pPr lvl="1"/>
            <a:r>
              <a:rPr lang="en-US" dirty="0" smtClean="0"/>
              <a:t>To select a requester not added to your profile, use “Search for an assignee” link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Assigning the Cart to a Requester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send a note to your Requester, include your comments in the Note to Assignee box</a:t>
            </a:r>
          </a:p>
          <a:p>
            <a:pPr lvl="1"/>
            <a:r>
              <a:rPr lang="en-US" dirty="0" smtClean="0"/>
              <a:t>This information will be included on the email notification sent to the Requester</a:t>
            </a:r>
          </a:p>
          <a:p>
            <a:r>
              <a:rPr lang="en-US" dirty="0" smtClean="0"/>
              <a:t>If you need to specify a different Ship To location or Chartstring (other than your default), you must indicate it in the Note to Assignee box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Assigning the Cart to a Requester </a:t>
            </a:r>
            <a:endParaRPr lang="en-US" dirty="0"/>
          </a:p>
        </p:txBody>
      </p:sp>
      <p:pic>
        <p:nvPicPr>
          <p:cNvPr id="5" name="Content Placeholder 4" descr="PPT10_07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00200" y="1201954"/>
            <a:ext cx="6095999" cy="545892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934200" y="2362200"/>
            <a:ext cx="7620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Assigning the Cart to a Requester </a:t>
            </a:r>
            <a:endParaRPr lang="en-US" dirty="0"/>
          </a:p>
        </p:txBody>
      </p:sp>
      <p:pic>
        <p:nvPicPr>
          <p:cNvPr id="5" name="Content Placeholder 4" descr="PPT10_08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71601" y="1782922"/>
            <a:ext cx="6166582" cy="400827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890712" y="3005136"/>
            <a:ext cx="5486400" cy="914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Assigning the Cart to a Requester </a:t>
            </a:r>
            <a:endParaRPr lang="en-US" dirty="0"/>
          </a:p>
        </p:txBody>
      </p:sp>
      <p:pic>
        <p:nvPicPr>
          <p:cNvPr id="6" name="Content Placeholder 5" descr="PPT10_09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66800" y="1895976"/>
            <a:ext cx="7076354" cy="397142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3352800" y="5181600"/>
            <a:ext cx="1447800" cy="533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Assigning the Cart to a Requester</a:t>
            </a:r>
            <a:endParaRPr lang="en-US" dirty="0"/>
          </a:p>
        </p:txBody>
      </p:sp>
      <p:pic>
        <p:nvPicPr>
          <p:cNvPr id="5" name="Content Placeholder 4" descr="PPT10_10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1" y="1324376"/>
            <a:ext cx="7618216" cy="507642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Identified how to retrieve your shopping cart</a:t>
            </a:r>
          </a:p>
          <a:p>
            <a:r>
              <a:rPr lang="en-US" dirty="0" smtClean="0"/>
              <a:t>Identified how to update the shopping cart</a:t>
            </a:r>
          </a:p>
          <a:p>
            <a:r>
              <a:rPr lang="en-US" dirty="0" smtClean="0"/>
              <a:t>Identified how to update items from a punch-out supplier</a:t>
            </a:r>
          </a:p>
          <a:p>
            <a:r>
              <a:rPr lang="en-US" smtClean="0"/>
              <a:t>Assigned </a:t>
            </a:r>
            <a:r>
              <a:rPr lang="en-US" dirty="0" smtClean="0"/>
              <a:t>a cart to a requester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Identify how to retrieve your shopping cart</a:t>
            </a:r>
          </a:p>
          <a:p>
            <a:r>
              <a:rPr lang="en-US" dirty="0" smtClean="0"/>
              <a:t>Identify how to update the shopping cart</a:t>
            </a:r>
          </a:p>
          <a:p>
            <a:r>
              <a:rPr lang="en-US" dirty="0" smtClean="0"/>
              <a:t>Identify how to update items from a punch-out supplier</a:t>
            </a:r>
          </a:p>
          <a:p>
            <a:r>
              <a:rPr lang="en-US" dirty="0" smtClean="0"/>
              <a:t>Assign a cart to a requester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Retrieving the Shopping Cart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ways to open the shopping cart page:</a:t>
            </a:r>
          </a:p>
          <a:p>
            <a:pPr lvl="1"/>
            <a:r>
              <a:rPr lang="en-US" dirty="0" smtClean="0"/>
              <a:t>Select the </a:t>
            </a:r>
            <a:r>
              <a:rPr lang="en-US" b="1" dirty="0" smtClean="0"/>
              <a:t>Carts</a:t>
            </a:r>
            <a:r>
              <a:rPr lang="en-US" dirty="0" smtClean="0"/>
              <a:t> tab, and then select the </a:t>
            </a:r>
            <a:r>
              <a:rPr lang="en-US" b="1" dirty="0" smtClean="0"/>
              <a:t>active cart </a:t>
            </a:r>
            <a:r>
              <a:rPr lang="en-US" dirty="0" smtClean="0"/>
              <a:t>sub-tab (if not already open)</a:t>
            </a:r>
          </a:p>
          <a:p>
            <a:pPr lvl="1"/>
            <a:r>
              <a:rPr lang="en-US" dirty="0" smtClean="0"/>
              <a:t>Select the </a:t>
            </a:r>
            <a:r>
              <a:rPr lang="en-US" b="1" dirty="0" smtClean="0"/>
              <a:t>Cart Summary</a:t>
            </a:r>
            <a:r>
              <a:rPr lang="en-US" dirty="0" smtClean="0"/>
              <a:t> link at top right corner</a:t>
            </a:r>
          </a:p>
          <a:p>
            <a:r>
              <a:rPr lang="en-US" dirty="0" smtClean="0"/>
              <a:t>Once shopping cart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Retrieving the Shopping Cart</a:t>
            </a:r>
            <a:endParaRPr lang="en-US" dirty="0"/>
          </a:p>
        </p:txBody>
      </p:sp>
      <p:pic>
        <p:nvPicPr>
          <p:cNvPr id="5" name="Content Placeholder 4" descr="PPT10_0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535061"/>
            <a:ext cx="8229600" cy="265624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505200" y="3276600"/>
            <a:ext cx="5334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381000" y="3505200"/>
            <a:ext cx="7620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Retrieving the Shopping Cart</a:t>
            </a:r>
            <a:endParaRPr lang="en-US" dirty="0"/>
          </a:p>
        </p:txBody>
      </p:sp>
      <p:pic>
        <p:nvPicPr>
          <p:cNvPr id="5" name="Content Placeholder 4" descr="PPT10_0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0081" y="1705474"/>
            <a:ext cx="7465719" cy="431432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5486400" y="1828800"/>
            <a:ext cx="29718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Retrieving the Shopping Cart</a:t>
            </a:r>
            <a:endParaRPr lang="en-US" dirty="0"/>
          </a:p>
        </p:txBody>
      </p:sp>
      <p:pic>
        <p:nvPicPr>
          <p:cNvPr id="5" name="Content Placeholder 4" descr="PPT10_0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04745" y="1447800"/>
            <a:ext cx="6872455" cy="49530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219200" y="2590800"/>
            <a:ext cx="2362200" cy="838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Retrieving the Shopping Cart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7" name="Content Placeholder 6" descr="PPT10_04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45238" y="1345902"/>
            <a:ext cx="7436762" cy="5359698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Updating the Shopping Cart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Can make various updates to your shopping cart</a:t>
            </a:r>
          </a:p>
          <a:p>
            <a:r>
              <a:rPr lang="en-US" dirty="0" smtClean="0"/>
              <a:t>To remove an item, click its Remove button</a:t>
            </a:r>
          </a:p>
          <a:p>
            <a:r>
              <a:rPr lang="en-US" dirty="0" smtClean="0"/>
              <a:t>To update the quantity, input the new quantity and click the Update button </a:t>
            </a:r>
          </a:p>
          <a:p>
            <a:r>
              <a:rPr lang="en-US" dirty="0" smtClean="0"/>
              <a:t>If you want to shop and add more items, click the Continue Shopping link</a:t>
            </a:r>
          </a:p>
          <a:p>
            <a:r>
              <a:rPr lang="en-US" dirty="0" smtClean="0"/>
              <a:t>To empty your cart of all items, click the Empty Cart button</a:t>
            </a:r>
          </a:p>
          <a:p>
            <a:r>
              <a:rPr lang="en-US" dirty="0" smtClean="0"/>
              <a:t>To create a printer-friendly copy of your cart, select the printer icon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Updating the Shopping Cart</a:t>
            </a:r>
            <a:endParaRPr lang="en-US" dirty="0"/>
          </a:p>
        </p:txBody>
      </p:sp>
      <p:pic>
        <p:nvPicPr>
          <p:cNvPr id="5" name="Content Placeholder 4" descr="PPT10_05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1188296"/>
            <a:ext cx="6324600" cy="566970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5029200" y="2743200"/>
            <a:ext cx="6858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6705600" y="3276600"/>
            <a:ext cx="381000" cy="457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1828800" y="3581400"/>
            <a:ext cx="5334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4419600" y="2819400"/>
            <a:ext cx="3048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4876800" y="2209800"/>
            <a:ext cx="10668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755</Words>
  <Application>Microsoft Office PowerPoint</Application>
  <PresentationFormat>On-screen Show (4:3)</PresentationFormat>
  <Paragraphs>85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Assigning a Shopping Cart to a Requester</vt:lpstr>
      <vt:lpstr>Objectives</vt:lpstr>
      <vt:lpstr>Retrieving the Shopping Cart</vt:lpstr>
      <vt:lpstr>Retrieving the Shopping Cart</vt:lpstr>
      <vt:lpstr>Retrieving the Shopping Cart</vt:lpstr>
      <vt:lpstr>Retrieving the Shopping Cart</vt:lpstr>
      <vt:lpstr>Retrieving the Shopping Cart</vt:lpstr>
      <vt:lpstr>Updating the Shopping Cart</vt:lpstr>
      <vt:lpstr>Updating the Shopping Cart</vt:lpstr>
      <vt:lpstr>Updates to Punch-Out Supplier Items</vt:lpstr>
      <vt:lpstr>Updates to Punch-Out Supplier Items</vt:lpstr>
      <vt:lpstr>Assigning the Cart to a Requester</vt:lpstr>
      <vt:lpstr>Assigning the Cart to a Requester</vt:lpstr>
      <vt:lpstr>Assigning the Cart to a Requester </vt:lpstr>
      <vt:lpstr>Assigning the Cart to a Requester </vt:lpstr>
      <vt:lpstr>Assigning the Cart to a Requester </vt:lpstr>
      <vt:lpstr>Assigning the Cart to a Requester</vt:lpstr>
      <vt:lpstr>Summary</vt:lpstr>
    </vt:vector>
  </TitlesOfParts>
  <Company>BOR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ePro and the GeorgiaFIRST Marketplace</dc:title>
  <dc:creator>Teresa Piazza</dc:creator>
  <cp:lastModifiedBy>Teresa Piazza</cp:lastModifiedBy>
  <cp:revision>57</cp:revision>
  <dcterms:created xsi:type="dcterms:W3CDTF">2011-02-11T15:35:40Z</dcterms:created>
  <dcterms:modified xsi:type="dcterms:W3CDTF">2011-02-17T14:57:06Z</dcterms:modified>
</cp:coreProperties>
</file>